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73" r:id="rId4"/>
    <p:sldId id="274" r:id="rId5"/>
    <p:sldId id="262" r:id="rId6"/>
    <p:sldId id="264" r:id="rId7"/>
    <p:sldId id="272" r:id="rId8"/>
    <p:sldId id="271" r:id="rId9"/>
    <p:sldId id="270" r:id="rId10"/>
    <p:sldId id="269" r:id="rId11"/>
    <p:sldId id="268" r:id="rId12"/>
    <p:sldId id="279" r:id="rId13"/>
    <p:sldId id="283" r:id="rId14"/>
    <p:sldId id="276" r:id="rId15"/>
    <p:sldId id="278" r:id="rId16"/>
    <p:sldId id="277" r:id="rId17"/>
    <p:sldId id="275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3857-42A0-47DF-9FF6-B16BEA9AC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5D186-A090-4734-A866-85150D596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74B39-83D3-42BD-A1EA-F7DCE3E7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E529-9A44-4890-B568-7D681776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8D90-47FE-4C46-A554-2F0FF7C2F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7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67FE-BEFC-4AD1-8FD5-029C3D36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8A1D8-8B0D-4640-98EE-B347D0533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12902-3095-4765-BA51-2AC277DB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11F03-C724-45B5-825F-E4A365FE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73BFC-949C-41E4-B26F-15B80B4E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21ADA-A5A8-44D8-A270-2B3298E41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EA272B-9EBC-4D21-B4F5-25406497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D4B5A-F701-484E-9B6A-46654E9E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C6225-0038-4931-874F-C213DF2D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63FB4-5117-47FC-9416-40093D04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C394-3F4C-4BD0-ACA9-EC0B023F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0653-062C-45AB-90FB-ED8FA412B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85651-66B5-4885-A4EF-C0178196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A349-5BF0-4E03-B18A-4220F529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DADC8-6A2C-460B-AA5B-2A4BE1DF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1792-804A-4169-B9C7-B139996F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5FB9-4260-4949-87DB-14BFBF471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590D7-E2E4-492C-B0F1-DAC44E5C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08CB6-4B30-4AFC-AA8A-E788F528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0BAFC-7626-4A7C-B77B-CA9B09C4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2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04D3E-C3A2-44EC-84BF-AE727AF0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D0D3-ECEB-4602-840D-D32192D98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E7652-C144-4975-A52B-29622AB59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939C4-2499-46BA-8B7C-EABB931C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22615-9005-49EE-B0B2-02D104DC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6E1B4-BF62-4D94-8254-74AFF6DC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9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1B1A-6DE8-470B-938C-684912D5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282A-EE0B-437E-A43B-053F37DC2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C03E7-D832-4AE7-939B-B2FD8E68B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0FAE9-B592-464D-AF79-0D911715B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20373-94AF-4A0B-A040-2EF14B4A0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9AB141-7D76-47D8-9505-8D012FDC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02D2AF-57C3-4352-9E7A-01103380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C84A04-65EB-4E17-82A4-FB452988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E795-F8B3-45DF-886D-63B57077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0C2FC4-09E6-406D-9690-3C804FC95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53A24-D465-47A0-BBA7-38734DCD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20640-60A6-47D9-B6C6-BA22F65B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D6668-9E54-4C90-9EBD-1F6F8766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7C457-CADB-42A0-8083-7B1F56E4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11407-C24F-41E9-858D-479884D2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5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C403-0D52-4B11-A256-7A2D6EEB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55DCA-CB8F-4586-8789-D8FFBD79F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F1854-CF11-439B-B999-32118616F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65D1F-1E76-4143-8378-6BB0684D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704CA-F0AE-41EF-B350-3B61C4AB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7558E-84C2-476F-92AD-CFCC983C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AF45-73A7-442A-8269-A95BD77B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D5B2D-9927-4BA7-9A27-FACABC1FA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B36F4-0284-40A9-A1F5-A2EBFB214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1B3ED-58F7-48AD-8B4A-A8C7D48B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DF3E5-786C-414F-A76C-9E96F7D4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E8764-BF17-4F22-B2DE-FF8464C3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E6D87F-6A23-419B-B5A6-697DBB8F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2EE2A-4586-477B-8D86-710ED87E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77805-9EBA-4174-932D-683233250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8449-8201-4D07-9650-9B196BFC107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AF7A6-18D3-4E22-97C5-FF3EBD66E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B243-1C6E-4758-8A4D-60B9C70B6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70573-45FF-42FD-82DA-9FC135DC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9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68E395-BD2A-4F2A-88FB-70ED5423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5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369E5-A6A6-43BB-B5C1-65AB773CD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8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0955BD9-103B-460A-8FB7-06DE7B25A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BAFCAC-068B-4107-A64D-95BFE5DC6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1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3B90DE-DCA1-4624-9089-B634EB5CF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E673C0-5069-4051-A872-032674A6A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D5CD-ECF3-450F-A209-2C8C2DA0C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83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6E5F5-CBEE-49F2-BBD6-E7D979A69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87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29E1A7A-FFE7-43EE-A57D-679F5EF4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" y="2676619"/>
            <a:ext cx="12019047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1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70E32-631F-4FA0-B36D-3317394D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5CE1B65-4E84-46A1-97D2-CE675DB7A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9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FD5A4-29AE-4250-8F45-37EEC8047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2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16CFE49-A56B-40DB-BA80-24AC44300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x&#10;&#10;Description automatically generated">
            <a:extLst>
              <a:ext uri="{FF2B5EF4-FFF2-40B4-BE49-F238E27FC236}">
                <a16:creationId xmlns:a16="http://schemas.microsoft.com/office/drawing/2014/main" id="{93A05709-4AE3-4DDF-94AF-6DC450B78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1E452BD-8A76-492C-AA2D-26B1CA091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ACAC3-E133-4F2D-93D1-5ABA9A931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2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3AC0A0F-C3D6-4648-A902-6D1061256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8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8F7CEE-F9C8-40DC-B7D6-E4AB16589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495D7CC-A609-43EB-862C-2EBE18B0C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65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Reese</dc:creator>
  <cp:lastModifiedBy>John Reese</cp:lastModifiedBy>
  <cp:revision>42</cp:revision>
  <dcterms:created xsi:type="dcterms:W3CDTF">2019-01-26T01:21:33Z</dcterms:created>
  <dcterms:modified xsi:type="dcterms:W3CDTF">2019-02-01T01:31:11Z</dcterms:modified>
</cp:coreProperties>
</file>